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5386-CD09-4F8C-959D-E2BE253E0FA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E893-9F0B-45D0-BCAE-8DD1331F99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12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5386-CD09-4F8C-959D-E2BE253E0FA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E893-9F0B-45D0-BCAE-8DD1331F99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5386-CD09-4F8C-959D-E2BE253E0FA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E893-9F0B-45D0-BCAE-8DD1331F99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68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5386-CD09-4F8C-959D-E2BE253E0FA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E893-9F0B-45D0-BCAE-8DD1331F99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26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5386-CD09-4F8C-959D-E2BE253E0FA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E893-9F0B-45D0-BCAE-8DD1331F99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6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5386-CD09-4F8C-959D-E2BE253E0FA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E893-9F0B-45D0-BCAE-8DD1331F99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9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5386-CD09-4F8C-959D-E2BE253E0FA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E893-9F0B-45D0-BCAE-8DD1331F99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14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5386-CD09-4F8C-959D-E2BE253E0FA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E893-9F0B-45D0-BCAE-8DD1331F99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2444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5386-CD09-4F8C-959D-E2BE253E0FA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E893-9F0B-45D0-BCAE-8DD1331F99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25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5386-CD09-4F8C-959D-E2BE253E0FA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E893-9F0B-45D0-BCAE-8DD1331F99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02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5386-CD09-4F8C-959D-E2BE253E0FA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8E893-9F0B-45D0-BCAE-8DD1331F99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071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95386-CD09-4F8C-959D-E2BE253E0FAA}" type="datetimeFigureOut">
              <a:rPr lang="de-DE" smtClean="0"/>
              <a:t>03.12.2018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8E893-9F0B-45D0-BCAE-8DD1331F99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551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4" t="36535" r="35441" b="21588"/>
          <a:stretch/>
        </p:blipFill>
        <p:spPr bwMode="auto">
          <a:xfrm>
            <a:off x="683568" y="44624"/>
            <a:ext cx="7954417" cy="638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60280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Liane</dc:creator>
  <cp:lastModifiedBy>Liane</cp:lastModifiedBy>
  <cp:revision>5</cp:revision>
  <dcterms:created xsi:type="dcterms:W3CDTF">2018-03-07T10:39:02Z</dcterms:created>
  <dcterms:modified xsi:type="dcterms:W3CDTF">2018-12-03T14:50:28Z</dcterms:modified>
</cp:coreProperties>
</file>